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0" d="100"/>
          <a:sy n="50" d="100"/>
        </p:scale>
        <p:origin x="11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94486" y="0"/>
            <a:ext cx="10550831" cy="744582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-2873829" y="1735495"/>
            <a:ext cx="85095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8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-1947258" y="4599482"/>
            <a:ext cx="8445980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6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56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16</cp:revision>
  <dcterms:created xsi:type="dcterms:W3CDTF">2026-04-15T12:48:22Z</dcterms:created>
  <dcterms:modified xsi:type="dcterms:W3CDTF">2026-06-26T03:12:53Z</dcterms:modified>
</cp:coreProperties>
</file>