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46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94319" y="279919"/>
            <a:ext cx="9239461" cy="6298162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30629" y="2575248"/>
            <a:ext cx="836022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7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【TG:banz16888】</a:t>
            </a:r>
            <a:endParaRPr lang="zh-CN" altLang="en-US" sz="7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490391" y="4674347"/>
            <a:ext cx="4495700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【TG:banz16888】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87</TotalTime>
  <Words>6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26</cp:revision>
  <dcterms:created xsi:type="dcterms:W3CDTF">2026-04-15T12:48:22Z</dcterms:created>
  <dcterms:modified xsi:type="dcterms:W3CDTF">2026-06-26T02:59:53Z</dcterms:modified>
</cp:coreProperties>
</file>