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2" d="100"/>
          <a:sy n="52" d="100"/>
        </p:scale>
        <p:origin x="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8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8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8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5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51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6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0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9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5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BE68-0079-4399-9686-8CD2F078228D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6DF1-753A-4D54-AC31-C5C4DD146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032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86612" y="1981411"/>
            <a:ext cx="82106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【TG:banz16888】</a:t>
            </a:r>
            <a:endParaRPr lang="zh-CN" altLang="en-US" sz="7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20616383">
            <a:off x="929862" y="5037404"/>
            <a:ext cx="495411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5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【TG:banz16888】</a:t>
            </a:r>
            <a:endParaRPr lang="zh-CN" altLang="en-US" sz="45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79035" y="996526"/>
            <a:ext cx="39001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办证旅游</a:t>
            </a:r>
            <a:endParaRPr lang="zh-CN" altLang="en-US" sz="5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121</TotalTime>
  <Words>10</Words>
  <Application>Microsoft Office PowerPoint</Application>
  <PresentationFormat>全屏显示(4:3)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楷体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</cp:revision>
  <dcterms:created xsi:type="dcterms:W3CDTF">2026-04-15T12:48:22Z</dcterms:created>
  <dcterms:modified xsi:type="dcterms:W3CDTF">2026-06-26T02:58:55Z</dcterms:modified>
</cp:coreProperties>
</file>