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1878" autoAdjust="0"/>
  </p:normalViewPr>
  <p:slideViewPr>
    <p:cSldViewPr snapToGrid="0">
      <p:cViewPr varScale="1">
        <p:scale>
          <a:sx n="48" d="100"/>
          <a:sy n="48" d="100"/>
        </p:scale>
        <p:origin x="5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图片 5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493" y="-198056"/>
            <a:ext cx="5395507" cy="733769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748493" y="2620684"/>
            <a:ext cx="6858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【TG:banz16888】</a:t>
            </a:r>
            <a:endParaRPr lang="zh-CN" altLang="en-US" sz="54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3794255" y="4901564"/>
            <a:ext cx="5137259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【TG:banz16888】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753055" y="5508426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187</TotalTime>
  <Words>10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78</cp:revision>
  <dcterms:created xsi:type="dcterms:W3CDTF">2026-04-15T12:48:22Z</dcterms:created>
  <dcterms:modified xsi:type="dcterms:W3CDTF">2026-06-26T13:57:15Z</dcterms:modified>
</cp:coreProperties>
</file>