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24" y="1917892"/>
            <a:ext cx="5421085" cy="3513908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194318" y="2575249"/>
            <a:ext cx="4004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【TG:banz16888】</a:t>
            </a:r>
            <a:endParaRPr lang="zh-CN" altLang="en-US" sz="400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326592" y="3963245"/>
            <a:ext cx="4958128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4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【TG:banz16888】</a:t>
            </a:r>
            <a:endParaRPr lang="zh-CN" altLang="en-US" sz="44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41</TotalTime>
  <Words>6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9</cp:revision>
  <dcterms:created xsi:type="dcterms:W3CDTF">2026-04-15T12:48:22Z</dcterms:created>
  <dcterms:modified xsi:type="dcterms:W3CDTF">2026-06-26T04:06:24Z</dcterms:modified>
</cp:coreProperties>
</file>