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3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2026/6/26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图片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3021" y="0"/>
            <a:ext cx="10878166" cy="7221893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35902" y="2425959"/>
            <a:ext cx="87819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8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【TG:banz16888】</a:t>
            </a:r>
            <a:endParaRPr lang="zh-CN" altLang="en-US" sz="8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1138069" y="4430572"/>
            <a:ext cx="4620864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【TG:banz16888】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335902" y="-31064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140</TotalTime>
  <Words>10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47</cp:revision>
  <dcterms:created xsi:type="dcterms:W3CDTF">2026-04-15T12:48:22Z</dcterms:created>
  <dcterms:modified xsi:type="dcterms:W3CDTF">2026-06-26T03:03:12Z</dcterms:modified>
</cp:coreProperties>
</file>