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46" y="-635489"/>
            <a:ext cx="5069403" cy="7284483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57646" y="2015412"/>
            <a:ext cx="444137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5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4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693770" y="3946451"/>
            <a:ext cx="4537280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42</TotalTime>
  <Words>6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10</cp:revision>
  <dcterms:created xsi:type="dcterms:W3CDTF">2026-04-15T12:48:22Z</dcterms:created>
  <dcterms:modified xsi:type="dcterms:W3CDTF">2026-06-26T03:08:55Z</dcterms:modified>
</cp:coreProperties>
</file>