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0" d="100"/>
          <a:sy n="50" d="100"/>
        </p:scale>
        <p:origin x="35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3" y="0"/>
            <a:ext cx="9098393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-653144" y="2621728"/>
            <a:ext cx="979714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9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9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9182" y="5069673"/>
            <a:ext cx="6996398" cy="10926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6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6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63</TotalTime>
  <Words>6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21</cp:revision>
  <dcterms:created xsi:type="dcterms:W3CDTF">2026-04-15T12:48:22Z</dcterms:created>
  <dcterms:modified xsi:type="dcterms:W3CDTF">2026-06-26T02:57:31Z</dcterms:modified>
</cp:coreProperties>
</file>