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5206689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79518" y="2795010"/>
            <a:ext cx="67516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4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374116" y="4697674"/>
            <a:ext cx="4616283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58</TotalTime>
  <Words>6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19</cp:revision>
  <dcterms:created xsi:type="dcterms:W3CDTF">2026-04-15T12:48:22Z</dcterms:created>
  <dcterms:modified xsi:type="dcterms:W3CDTF">2026-06-26T03:22:40Z</dcterms:modified>
</cp:coreProperties>
</file>