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8" y="560330"/>
            <a:ext cx="6267199" cy="5765824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0" y="1959429"/>
            <a:ext cx="519901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【TG:banz16888】</a:t>
            </a:r>
            <a:endParaRPr lang="zh-CN" altLang="en-US" sz="50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168701" y="3914365"/>
            <a:ext cx="4827594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【TG:banz16888】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43</TotalTime>
  <Words>6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10</cp:revision>
  <dcterms:created xsi:type="dcterms:W3CDTF">2026-04-15T12:48:22Z</dcterms:created>
  <dcterms:modified xsi:type="dcterms:W3CDTF">2026-06-26T03:05:26Z</dcterms:modified>
</cp:coreProperties>
</file>