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890"/>
            <a:ext cx="9186918" cy="682611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79918" y="2015412"/>
            <a:ext cx="805185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7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【TG:banz16888】</a:t>
            </a:r>
            <a:endParaRPr lang="zh-CN" altLang="en-US" sz="7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7601" y="4463916"/>
            <a:ext cx="4907850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【TG:banz16888】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116</TotalTime>
  <Words>6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29</cp:revision>
  <dcterms:created xsi:type="dcterms:W3CDTF">2026-04-15T12:48:22Z</dcterms:created>
  <dcterms:modified xsi:type="dcterms:W3CDTF">2026-06-26T03:11:42Z</dcterms:modified>
</cp:coreProperties>
</file>