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1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1383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828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7184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5532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2518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7663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3406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1896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829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4451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1593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1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FBE68-0079-4399-9686-8CD2F078228D}" type="datetimeFigureOut">
              <a:rPr lang="zh-CN" altLang="en-US" smtClean="0"/>
              <a:t>2026/6/24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3974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图片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411" y="-305048"/>
            <a:ext cx="6587413" cy="8509518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1094852" y="3118714"/>
            <a:ext cx="60019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【TG:banz16888】</a:t>
            </a:r>
            <a:endParaRPr lang="zh-CN" altLang="en-US" sz="4800" b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矩形 6"/>
          <p:cNvSpPr/>
          <p:nvPr/>
        </p:nvSpPr>
        <p:spPr>
          <a:xfrm rot="20616383">
            <a:off x="2242235" y="5237295"/>
            <a:ext cx="5195733" cy="7848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45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【TG:banz16888】</a:t>
            </a:r>
            <a:endParaRPr lang="zh-CN" altLang="en-US" sz="4500" b="1" cap="none" spc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620892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</Template>
  <TotalTime>77</TotalTime>
  <Words>6</Words>
  <Application>Microsoft Office PowerPoint</Application>
  <PresentationFormat>全屏显示(4:3)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等线</vt:lpstr>
      <vt:lpstr>等线 Light</vt:lpstr>
      <vt:lpstr>Arial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32</cp:revision>
  <dcterms:created xsi:type="dcterms:W3CDTF">2026-04-15T12:48:22Z</dcterms:created>
  <dcterms:modified xsi:type="dcterms:W3CDTF">2026-06-24T04:23:43Z</dcterms:modified>
</cp:coreProperties>
</file>