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462" y="2597934"/>
            <a:ext cx="6568751" cy="3844212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094852" y="3118714"/>
            <a:ext cx="6001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【TG:banz16888】</a:t>
            </a:r>
            <a:endParaRPr lang="zh-CN" altLang="en-US" sz="4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2242235" y="5237295"/>
            <a:ext cx="5195733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【TG:banz16888】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79</TotalTime>
  <Words>6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33</cp:revision>
  <dcterms:created xsi:type="dcterms:W3CDTF">2026-04-15T12:48:22Z</dcterms:created>
  <dcterms:modified xsi:type="dcterms:W3CDTF">2026-06-24T04:26:08Z</dcterms:modified>
</cp:coreProperties>
</file>