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43" y="2684379"/>
            <a:ext cx="6008914" cy="412413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94852" y="3118714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242235" y="5244990"/>
            <a:ext cx="519573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4400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400" b="1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73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28</cp:revision>
  <dcterms:created xsi:type="dcterms:W3CDTF">2026-04-15T12:48:22Z</dcterms:created>
  <dcterms:modified xsi:type="dcterms:W3CDTF">2026-06-24T04:21:50Z</dcterms:modified>
</cp:coreProperties>
</file>