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15" y="2036884"/>
            <a:ext cx="6821649" cy="4070091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79192" y="3136430"/>
            <a:ext cx="6001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Tg:banz16888</a:t>
            </a:r>
            <a:endParaRPr lang="zh-CN" altLang="en-US" sz="4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890338" y="4282316"/>
            <a:ext cx="528659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4400" b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Tg:banz16888</a:t>
            </a:r>
            <a:endParaRPr lang="zh-CN" altLang="en-US" sz="4400" b="1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69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24</cp:revision>
  <dcterms:created xsi:type="dcterms:W3CDTF">2026-04-15T12:48:22Z</dcterms:created>
  <dcterms:modified xsi:type="dcterms:W3CDTF">2026-06-24T04:18:55Z</dcterms:modified>
</cp:coreProperties>
</file>