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44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1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CN" altLang="en-US" smtClean="0"/>
              <a:t>单击以编辑母版副标题样式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2026/6/24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613835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2026/6/24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582848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543676" y="365125"/>
            <a:ext cx="1971675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28651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2026/6/24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571840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2026/6/24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555329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09741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4589466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2026/6/24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025184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2026/6/24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376636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65128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29151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29151" y="2505075"/>
            <a:ext cx="3887391" cy="368458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2026/6/24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734068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2026/6/24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418961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2026/6/24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482969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87391" y="987428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2026/6/24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544513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987428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zh-CN" altLang="en-US" smtClean="0"/>
              <a:t>单击图标添加图片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2026/6/24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115936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628650" y="365128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628651" y="635635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2FBE68-0079-4399-9686-8CD2F078228D}" type="datetimeFigureOut">
              <a:rPr lang="zh-CN" altLang="en-US" smtClean="0"/>
              <a:t>2026/6/24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028950" y="6356353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457950" y="635635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039742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图片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4079" y="2045179"/>
            <a:ext cx="6188370" cy="3844496"/>
          </a:xfrm>
          <a:prstGeom prst="rect">
            <a:avLst/>
          </a:prstGeom>
        </p:spPr>
      </p:pic>
      <p:sp>
        <p:nvSpPr>
          <p:cNvPr id="6" name="文本框 5"/>
          <p:cNvSpPr txBox="1"/>
          <p:nvPr/>
        </p:nvSpPr>
        <p:spPr>
          <a:xfrm>
            <a:off x="979192" y="3136430"/>
            <a:ext cx="600197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800" b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Tg:banz16888</a:t>
            </a:r>
            <a:endParaRPr lang="zh-CN" altLang="en-US" sz="4800" b="1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矩形 6"/>
          <p:cNvSpPr/>
          <p:nvPr/>
        </p:nvSpPr>
        <p:spPr>
          <a:xfrm rot="20616383">
            <a:off x="734966" y="4382463"/>
            <a:ext cx="5286595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altLang="zh-CN" sz="4400" b="1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Tg:banz16888</a:t>
            </a:r>
            <a:endParaRPr lang="zh-CN" altLang="en-US" sz="4500" b="1" cap="none" spc="0">
              <a:ln w="22225">
                <a:solidFill>
                  <a:schemeClr val="accent2"/>
                </a:solidFill>
                <a:prstDash val="solid"/>
              </a:ln>
              <a:solidFill>
                <a:schemeClr val="accent4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6208923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1</Template>
  <TotalTime>67</TotalTime>
  <Words>2</Words>
  <Application>Microsoft Office PowerPoint</Application>
  <PresentationFormat>全屏显示(4:3)</PresentationFormat>
  <Paragraphs>2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5" baseType="lpstr">
      <vt:lpstr>等线</vt:lpstr>
      <vt:lpstr>等线 Light</vt:lpstr>
      <vt:lpstr>Arial</vt:lpstr>
      <vt:lpstr>Office 主题​​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Administrator</dc:creator>
  <cp:lastModifiedBy>Administrator</cp:lastModifiedBy>
  <cp:revision>23</cp:revision>
  <dcterms:created xsi:type="dcterms:W3CDTF">2026-04-15T12:48:22Z</dcterms:created>
  <dcterms:modified xsi:type="dcterms:W3CDTF">2026-06-24T04:17:43Z</dcterms:modified>
</cp:coreProperties>
</file>