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officedocument.presentationml.presProps+xml" PartName="/ppt/presProps.xml"/>
  <Override ContentType="application/vnd.openxmlformats-officedocument.presentationml.presentation.main+xml" PartName="/ppt/presentation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tableStyles+xml" PartName="/ppt/tableStyles.xml"/>
  <Override ContentType="application/vnd.openxmlformats-officedocument.presentationml.viewProps+xml" PartName="/ppt/viewProps.xml"/>
  <Override ContentType="application/vnd.openxmlformats-officedocument.theme+xml" PartName="/ppt/theme/theme1.xml"/>
</Types>
</file>

<file path=_rels/.rels><?xml version="1.0" encoding="UTF-8" standalone="yes"?><Relationships xmlns="http://schemas.openxmlformats.org/package/2006/relationships"><Relationship Id="rId2" Target="ppt/presentation.xml" Type="http://schemas.openxmlformats.org/officeDocument/2006/relationships/officeDocument"/><Relationship Id="rId1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59" r:id="rId5"/>
  </p:sldMasterIdLst>
  <p:sldIdLst>
    <p:sldId id="256" r:id="rId6"/>
    <p:sldId id="257" r:id="rId7"/>
    <p:sldId id="258" r:id="rId8"/>
  </p:sldIdLst>
  <p:sldSz cx="9144000" cy="6858000" type="screen4x3"/>
  <p:notesSz cx="6858000" cy="9144000"/>
  <p:defaultTextStyle>
    <a:lvl1pPr algn="l" defTabSz="914400" fontAlgn="base" indent="0" marL="0" rtl="0">
      <a:lnSpc>
        <a:spcPct val="100000"/>
      </a:lnSpc>
      <a:spcBef>
        <a:spcPct val="0"/>
      </a:spcBef>
      <a:spcAft>
        <a:spcPct val="0"/>
      </a:spcAft>
      <a:buNone/>
      <a:defRPr b="0" baseline="0" dirty="0" i="0" lang="en-US" smtClean="0" sz="1800" u="none">
        <a:solidFill>
          <a:schemeClr val="tx1"/>
        </a:solidFill>
        <a:latin charset="0" pitchFamily="34" typeface="Arial"/>
        <a:ea charset="-122" pitchFamily="2" typeface="宋体"/>
      </a:defRPr>
    </a:lvl1pPr>
    <a:lvl2pPr indent="0" marL="457200">
      <a:lnSpc>
        <a:spcPct val="100000"/>
      </a:lnSpc>
      <a:spcBef>
        <a:spcPct val="0"/>
      </a:spcBef>
      <a:spcAft>
        <a:spcPct val="0"/>
      </a:spcAft>
      <a:buNone/>
      <a:defRPr b="0" dirty="0" i="0" lang="en-US" smtClean="0" sz="1800" u="none">
        <a:solidFill>
          <a:schemeClr val="tx1"/>
        </a:solidFill>
        <a:latin charset="0" pitchFamily="34" typeface="Arial"/>
      </a:defRPr>
    </a:lvl2pPr>
    <a:lvl3pPr indent="0" marL="914400">
      <a:lnSpc>
        <a:spcPct val="100000"/>
      </a:lnSpc>
      <a:spcBef>
        <a:spcPct val="0"/>
      </a:spcBef>
      <a:spcAft>
        <a:spcPct val="0"/>
      </a:spcAft>
      <a:buNone/>
      <a:defRPr b="0" dirty="0" i="0" lang="en-US" smtClean="0" sz="1800" u="none">
        <a:solidFill>
          <a:schemeClr val="tx1"/>
        </a:solidFill>
        <a:latin charset="0" pitchFamily="34" typeface="Arial"/>
      </a:defRPr>
    </a:lvl3pPr>
    <a:lvl4pPr indent="0" marL="1371600">
      <a:lnSpc>
        <a:spcPct val="100000"/>
      </a:lnSpc>
      <a:spcBef>
        <a:spcPct val="0"/>
      </a:spcBef>
      <a:spcAft>
        <a:spcPct val="0"/>
      </a:spcAft>
      <a:buNone/>
      <a:defRPr b="0" dirty="0" i="0" lang="en-US" smtClean="0" sz="1800" u="none">
        <a:solidFill>
          <a:schemeClr val="tx1"/>
        </a:solidFill>
        <a:latin charset="0" pitchFamily="34" typeface="Arial"/>
      </a:defRPr>
    </a:lvl4pPr>
    <a:lvl5pPr indent="0" marL="1828800">
      <a:lnSpc>
        <a:spcPct val="100000"/>
      </a:lnSpc>
      <a:spcBef>
        <a:spcPct val="0"/>
      </a:spcBef>
      <a:spcAft>
        <a:spcPct val="0"/>
      </a:spcAft>
      <a:buNone/>
      <a:defRPr b="0" dirty="0" i="0" lang="en-US" smtClean="0" sz="1800" u="none">
        <a:solidFill>
          <a:schemeClr val="tx1"/>
        </a:solidFill>
        <a:latin charset="0" pitchFamily="34" typeface="Arial"/>
      </a:defRPr>
    </a:lvl5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</p:viewPr>
</file>

<file path=ppt/_rels/presentation.xml.rels><?xml version="1.0" encoding="UTF-8" standalone="yes"?><Relationships xmlns="http://schemas.openxmlformats.org/package/2006/relationships"><Relationship Id="rId8" Target="slides/slide3.xml" Type="http://schemas.openxmlformats.org/officeDocument/2006/relationships/slide"/><Relationship Id="rId7" Target="slides/slide2.xml" Type="http://schemas.openxmlformats.org/officeDocument/2006/relationships/slide"/><Relationship Id="rId6" Target="slides/slide1.xml" Type="http://schemas.openxmlformats.org/officeDocument/2006/relationships/slide"/><Relationship Id="rId5" Target="slideMasters/slideMaster1.xml" Type="http://schemas.openxmlformats.org/officeDocument/2006/relationships/slideMaster"/><Relationship Id="rId4" Target="tableStyles.xml" Type="http://schemas.openxmlformats.org/officeDocument/2006/relationships/tableStyles"/><Relationship Id="rId3" Target="presProps.xml" Type="http://schemas.openxmlformats.org/officeDocument/2006/relationships/presProps"/><Relationship Id="rId2" Target="viewProps.xml" Type="http://schemas.openxmlformats.org/officeDocument/2006/relationships/viewProps"/><Relationship Id="rId1" Target="theme/theme1.xml" Type="http://schemas.openxmlformats.org/officeDocument/2006/relationships/theme"/></Relationships>
</file>

<file path=ppt/slideLayouts/_rels/slideLayout1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numCol="1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idx="1" type="subTitle"/>
          </p:nvPr>
        </p:nvSpPr>
        <p:spPr>
          <a:xfrm>
            <a:off x="1371600" y="3886200"/>
            <a:ext cx="6400800" cy="1752600"/>
          </a:xfrm>
        </p:spPr>
        <p:txBody>
          <a:bodyPr numCol="1"/>
          <a:lstStyle>
            <a:lvl1pPr algn="ctr" indent="0" marL="0">
              <a:buNone/>
              <a:defRPr/>
            </a:lvl1pPr>
            <a:lvl2pPr algn="ctr" indent="0" marL="457200">
              <a:buNone/>
              <a:defRPr/>
            </a:lvl2pPr>
            <a:lvl3pPr algn="ctr" indent="0" marL="914400">
              <a:buNone/>
              <a:defRPr/>
            </a:lvl3pPr>
            <a:lvl4pPr algn="ctr" indent="0" marL="1371600">
              <a:buNone/>
              <a:defRPr/>
            </a:lvl4pPr>
            <a:lvl5pPr algn="ctr" indent="0" marL="1828800">
              <a:buNone/>
              <a:defRPr/>
            </a:lvl5pPr>
            <a:lvl6pPr algn="ctr" indent="0" marL="2286000">
              <a:buNone/>
              <a:defRPr/>
            </a:lvl6pPr>
            <a:lvl7pPr algn="ctr" indent="0" marL="2743200">
              <a:buNone/>
              <a:defRPr/>
            </a:lvl7pPr>
            <a:lvl8pPr algn="ctr" indent="0" marL="3200400">
              <a:buNone/>
              <a:defRPr/>
            </a:lvl8pPr>
            <a:lvl9pPr algn="ctr" indent="0" marL="3657600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idx="10" sz="half" type="dt"/>
          </p:nvPr>
        </p:nvSpPr>
        <p:spPr/>
        <p:txBody>
          <a:bodyPr numCol="1"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11" sz="quarter" type="ftr"/>
          </p:nvPr>
        </p:nvSpPr>
        <p:spPr/>
        <p:txBody>
          <a:bodyPr numCol="1"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12" sz="quarter" type="sldNum"/>
          </p:nvPr>
        </p:nvSpPr>
        <p:spPr/>
        <p:txBody>
          <a:bodyPr numCol="1"/>
          <a:lstStyle>
            <a:lvl1pPr>
              <a:defRPr/>
            </a:lvl1pPr>
          </a:lstStyle>
          <a:p>
            <a:fld id="{C9600221-B624-45B7-9E68-D1D79752583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idx="1" orient="vert" type="body"/>
          </p:nvPr>
        </p:nvSpPr>
        <p:spPr/>
        <p:txBody>
          <a:bodyPr numCol="1"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idx="10" sz="half" type="dt"/>
          </p:nvPr>
        </p:nvSpPr>
        <p:spPr/>
        <p:txBody>
          <a:bodyPr numCol="1"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11" sz="quarter" type="ftr"/>
          </p:nvPr>
        </p:nvSpPr>
        <p:spPr/>
        <p:txBody>
          <a:bodyPr numCol="1"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12" sz="quarter" type="sldNum"/>
          </p:nvPr>
        </p:nvSpPr>
        <p:spPr/>
        <p:txBody>
          <a:bodyPr numCol="1"/>
          <a:lstStyle>
            <a:lvl1pPr>
              <a:defRPr/>
            </a:lvl1pPr>
          </a:lstStyle>
          <a:p>
            <a:fld id="{C543D10D-1B83-4EE9-8835-AFAF7628ADB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itleAnd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orient="vert" type="title"/>
          </p:nvPr>
        </p:nvSpPr>
        <p:spPr>
          <a:xfrm>
            <a:off x="6629400" y="274638"/>
            <a:ext cx="2057400" cy="5851525"/>
          </a:xfrm>
        </p:spPr>
        <p:txBody>
          <a:bodyPr numCol="1"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idx="1" orient="vert" type="body"/>
          </p:nvPr>
        </p:nvSpPr>
        <p:spPr>
          <a:xfrm>
            <a:off x="457200" y="274638"/>
            <a:ext cx="6019800" cy="5851525"/>
          </a:xfrm>
        </p:spPr>
        <p:txBody>
          <a:bodyPr numCol="1"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idx="10" sz="half" type="dt"/>
          </p:nvPr>
        </p:nvSpPr>
        <p:spPr/>
        <p:txBody>
          <a:bodyPr numCol="1"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11" sz="quarter" type="ftr"/>
          </p:nvPr>
        </p:nvSpPr>
        <p:spPr/>
        <p:txBody>
          <a:bodyPr numCol="1"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12" sz="quarter" type="sldNum"/>
          </p:nvPr>
        </p:nvSpPr>
        <p:spPr/>
        <p:txBody>
          <a:bodyPr numCol="1"/>
          <a:lstStyle>
            <a:lvl1pPr>
              <a:defRPr/>
            </a:lvl1pPr>
          </a:lstStyle>
          <a:p>
            <a:fld id="{8A0F8399-60D2-4F5D-9CEE-64FA3803ED8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idx="10" sz="half" type="dt"/>
          </p:nvPr>
        </p:nvSpPr>
        <p:spPr/>
        <p:txBody>
          <a:bodyPr numCol="1"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11" sz="quarter" type="ftr"/>
          </p:nvPr>
        </p:nvSpPr>
        <p:spPr/>
        <p:txBody>
          <a:bodyPr numCol="1"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12" sz="quarter" type="sldNum"/>
          </p:nvPr>
        </p:nvSpPr>
        <p:spPr/>
        <p:txBody>
          <a:bodyPr numCol="1"/>
          <a:lstStyle>
            <a:lvl1pPr>
              <a:defRPr/>
            </a:lvl1pPr>
          </a:lstStyle>
          <a:p>
            <a:fld id="{A5BC7F78-48E6-4BBC-B0E1-56BD2A17FC9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 numCol="1"/>
          <a:lstStyle>
            <a:lvl1pPr algn="l">
              <a:defRPr b="1" cap="all" sz="4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722313" y="2906713"/>
            <a:ext cx="7772400" cy="1500187"/>
          </a:xfrm>
        </p:spPr>
        <p:txBody>
          <a:bodyPr anchor="b" numCol="1"/>
          <a:lstStyle>
            <a:lvl1pPr indent="0" marL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indent="0" marL="45720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indent="0" marL="9144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indent="0" marL="13716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indent="0" marL="18288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indent="0" marL="22860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indent="0" marL="27432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indent="0" marL="32004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indent="0" marL="36576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10" sz="half" type="dt"/>
          </p:nvPr>
        </p:nvSpPr>
        <p:spPr/>
        <p:txBody>
          <a:bodyPr numCol="1"/>
          <a:lstStyle/>
          <a:p>
            <a:fld id="{4E83BA4B-50FE-4B84-AE64-D7F085A2A31A}" type="datetimeFigureOut">
              <a:rPr lang="en-US" smtClean="0"/>
              <a:t>2/4/2014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11" sz="quarter" type="ftr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12" sz="quarter" type="sldNum"/>
          </p:nvPr>
        </p:nvSpPr>
        <p:spPr/>
        <p:txBody>
          <a:bodyPr numCol="1"/>
          <a:lstStyle/>
          <a:p>
            <a:fld id="{FD6B306A-339E-4A68-B601-FE88844A1F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 sz="half"/>
          </p:nvPr>
        </p:nvSpPr>
        <p:spPr>
          <a:xfrm>
            <a:off x="457200" y="1600200"/>
            <a:ext cx="4038600" cy="4525963"/>
          </a:xfrm>
        </p:spPr>
        <p:txBody>
          <a:bodyPr numCol="1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idx="2" sz="half"/>
          </p:nvPr>
        </p:nvSpPr>
        <p:spPr>
          <a:xfrm>
            <a:off x="4648200" y="1600200"/>
            <a:ext cx="4038600" cy="4525963"/>
          </a:xfrm>
        </p:spPr>
        <p:txBody>
          <a:bodyPr numCol="1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idx="10" sz="half" type="dt"/>
          </p:nvPr>
        </p:nvSpPr>
        <p:spPr/>
        <p:txBody>
          <a:bodyPr numCol="1"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idx="11" sz="quarter" type="ftr"/>
          </p:nvPr>
        </p:nvSpPr>
        <p:spPr/>
        <p:txBody>
          <a:bodyPr numCol="1"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idx="12" sz="quarter" type="sldNum"/>
          </p:nvPr>
        </p:nvSpPr>
        <p:spPr/>
        <p:txBody>
          <a:bodyPr numCol="1"/>
          <a:lstStyle>
            <a:lvl1pPr>
              <a:defRPr/>
            </a:lvl1pPr>
          </a:lstStyle>
          <a:p>
            <a:fld id="{146B05A8-4507-4941-A8ED-92C83DD237D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TxTwoObj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457200" y="1535113"/>
            <a:ext cx="4040188" cy="639762"/>
          </a:xfrm>
        </p:spPr>
        <p:txBody>
          <a:bodyPr anchor="b" numCol="1"/>
          <a:lstStyle>
            <a:lvl1pPr indent="0" marL="0">
              <a:buNone/>
              <a:defRPr b="1" sz="24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2" sz="half"/>
          </p:nvPr>
        </p:nvSpPr>
        <p:spPr>
          <a:xfrm>
            <a:off x="457200" y="2174875"/>
            <a:ext cx="4040188" cy="3951288"/>
          </a:xfrm>
        </p:spPr>
        <p:txBody>
          <a:bodyPr numCol="1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idx="3" sz="quarter" type="body"/>
          </p:nvPr>
        </p:nvSpPr>
        <p:spPr>
          <a:xfrm>
            <a:off x="4645025" y="1535113"/>
            <a:ext cx="4041775" cy="639762"/>
          </a:xfrm>
        </p:spPr>
        <p:txBody>
          <a:bodyPr anchor="b" numCol="1"/>
          <a:lstStyle>
            <a:lvl1pPr indent="0" marL="0">
              <a:buNone/>
              <a:defRPr b="1" sz="24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4" sz="quarter"/>
          </p:nvPr>
        </p:nvSpPr>
        <p:spPr>
          <a:xfrm>
            <a:off x="4645025" y="2174875"/>
            <a:ext cx="4041775" cy="3951288"/>
          </a:xfrm>
        </p:spPr>
        <p:txBody>
          <a:bodyPr numCol="1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idx="10" sz="half" type="dt"/>
          </p:nvPr>
        </p:nvSpPr>
        <p:spPr/>
        <p:txBody>
          <a:bodyPr numCol="1"/>
          <a:lstStyle/>
          <a:p>
            <a:fld id="{4E83BA4B-50FE-4B84-AE64-D7F085A2A31A}" type="datetimeFigureOut">
              <a:rPr lang="en-US" smtClean="0"/>
              <a:t>2/4/2014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idx="11" sz="quarter" type="ftr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idx="12" sz="quarter" type="sldNum"/>
          </p:nvPr>
        </p:nvSpPr>
        <p:spPr/>
        <p:txBody>
          <a:bodyPr numCol="1"/>
          <a:lstStyle/>
          <a:p>
            <a:fld id="{FD6B306A-339E-4A68-B601-FE88844A1F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idx="10" sz="half" type="dt"/>
          </p:nvPr>
        </p:nvSpPr>
        <p:spPr/>
        <p:txBody>
          <a:bodyPr numCol="1"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idx="11" sz="quarter" type="ftr"/>
          </p:nvPr>
        </p:nvSpPr>
        <p:spPr/>
        <p:txBody>
          <a:bodyPr numCol="1"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idx="12" sz="quarter" type="sldNum"/>
          </p:nvPr>
        </p:nvSpPr>
        <p:spPr/>
        <p:txBody>
          <a:bodyPr numCol="1"/>
          <a:lstStyle>
            <a:lvl1pPr>
              <a:defRPr/>
            </a:lvl1pPr>
          </a:lstStyle>
          <a:p>
            <a:fld id="{2D52B7B6-6F1B-4A62-B87E-81AD4998D87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idx="10" sz="half" type="dt"/>
          </p:nvPr>
        </p:nvSpPr>
        <p:spPr/>
        <p:txBody>
          <a:bodyPr numCol="1"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idx="11" sz="quarter" type="ftr"/>
          </p:nvPr>
        </p:nvSpPr>
        <p:spPr/>
        <p:txBody>
          <a:bodyPr numCol="1"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idx="12" sz="quarter" type="sldNum"/>
          </p:nvPr>
        </p:nvSpPr>
        <p:spPr/>
        <p:txBody>
          <a:bodyPr numCol="1"/>
          <a:lstStyle>
            <a:lvl1pPr>
              <a:defRPr/>
            </a:lvl1pPr>
          </a:lstStyle>
          <a:p>
            <a:fld id="{08F7B79A-4EA2-44AE-9F7F-F6A143AD223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 numCol="1"/>
          <a:lstStyle>
            <a:lvl1pPr algn="l">
              <a:defRPr b="1" sz="2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 numCol="1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idx="2" sz="half" type="body"/>
          </p:nvPr>
        </p:nvSpPr>
        <p:spPr>
          <a:xfrm>
            <a:off x="457200" y="1435100"/>
            <a:ext cx="3008313" cy="4691063"/>
          </a:xfrm>
        </p:spPr>
        <p:txBody>
          <a:bodyPr numCol="1"/>
          <a:lstStyle>
            <a:lvl1pPr indent="0" marL="0">
              <a:buNone/>
              <a:defRPr sz="1400"/>
            </a:lvl1pPr>
            <a:lvl2pPr indent="0" marL="457200">
              <a:buNone/>
              <a:defRPr sz="1200"/>
            </a:lvl2pPr>
            <a:lvl3pPr indent="0" marL="914400">
              <a:buNone/>
              <a:defRPr sz="1000"/>
            </a:lvl3pPr>
            <a:lvl4pPr indent="0" marL="1371600">
              <a:buNone/>
              <a:defRPr sz="900"/>
            </a:lvl4pPr>
            <a:lvl5pPr indent="0" marL="1828800">
              <a:buNone/>
              <a:defRPr sz="900"/>
            </a:lvl5pPr>
            <a:lvl6pPr indent="0" marL="2286000">
              <a:buNone/>
              <a:defRPr sz="900"/>
            </a:lvl6pPr>
            <a:lvl7pPr indent="0" marL="2743200">
              <a:buNone/>
              <a:defRPr sz="900"/>
            </a:lvl7pPr>
            <a:lvl8pPr indent="0" marL="3200400">
              <a:buNone/>
              <a:defRPr sz="900"/>
            </a:lvl8pPr>
            <a:lvl9pPr indent="0" marL="365760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idx="10" sz="half" type="dt"/>
          </p:nvPr>
        </p:nvSpPr>
        <p:spPr/>
        <p:txBody>
          <a:bodyPr numCol="1"/>
          <a:lstStyle/>
          <a:p>
            <a:fld id="{4E83BA4B-50FE-4B84-AE64-D7F085A2A31A}" type="datetimeFigureOut">
              <a:rPr lang="en-US" smtClean="0"/>
              <a:t>2/4/2014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idx="11" sz="quarter" type="ftr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idx="12" sz="quarter" type="sldNum"/>
          </p:nvPr>
        </p:nvSpPr>
        <p:spPr/>
        <p:txBody>
          <a:bodyPr numCol="1"/>
          <a:lstStyle/>
          <a:p>
            <a:fld id="{FD6B306A-339E-4A68-B601-FE88844A1F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pic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 numCol="1"/>
          <a:lstStyle>
            <a:lvl1pPr algn="l">
              <a:defRPr b="1" sz="2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idx="1" type="pic"/>
          </p:nvPr>
        </p:nvSpPr>
        <p:spPr>
          <a:xfrm>
            <a:off x="1792288" y="612775"/>
            <a:ext cx="5486400" cy="4114800"/>
          </a:xfrm>
        </p:spPr>
        <p:txBody>
          <a:bodyPr numCol="1"/>
          <a:lstStyle>
            <a:lvl1pPr indent="0" marL="0">
              <a:buNone/>
              <a:defRPr sz="3200"/>
            </a:lvl1pPr>
            <a:lvl2pPr indent="0" marL="457200">
              <a:buNone/>
              <a:defRPr sz="2800"/>
            </a:lvl2pPr>
            <a:lvl3pPr indent="0" marL="914400">
              <a:buNone/>
              <a:defRPr sz="2400"/>
            </a:lvl3pPr>
            <a:lvl4pPr indent="0" marL="1371600">
              <a:buNone/>
              <a:defRPr sz="2000"/>
            </a:lvl4pPr>
            <a:lvl5pPr indent="0" marL="1828800">
              <a:buNone/>
              <a:defRPr sz="2000"/>
            </a:lvl5pPr>
            <a:lvl6pPr indent="0" marL="2286000">
              <a:buNone/>
              <a:defRPr sz="2000"/>
            </a:lvl6pPr>
            <a:lvl7pPr indent="0" marL="2743200">
              <a:buNone/>
              <a:defRPr sz="2000"/>
            </a:lvl7pPr>
            <a:lvl8pPr indent="0" marL="3200400">
              <a:buNone/>
              <a:defRPr sz="2000"/>
            </a:lvl8pPr>
            <a:lvl9pPr indent="0" marL="365760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idx="2" sz="half" type="body"/>
          </p:nvPr>
        </p:nvSpPr>
        <p:spPr>
          <a:xfrm>
            <a:off x="1792288" y="5367338"/>
            <a:ext cx="5486400" cy="804862"/>
          </a:xfrm>
        </p:spPr>
        <p:txBody>
          <a:bodyPr numCol="1"/>
          <a:lstStyle>
            <a:lvl1pPr indent="0" marL="0">
              <a:buNone/>
              <a:defRPr sz="1400"/>
            </a:lvl1pPr>
            <a:lvl2pPr indent="0" marL="457200">
              <a:buNone/>
              <a:defRPr sz="1200"/>
            </a:lvl2pPr>
            <a:lvl3pPr indent="0" marL="914400">
              <a:buNone/>
              <a:defRPr sz="1000"/>
            </a:lvl3pPr>
            <a:lvl4pPr indent="0" marL="1371600">
              <a:buNone/>
              <a:defRPr sz="900"/>
            </a:lvl4pPr>
            <a:lvl5pPr indent="0" marL="1828800">
              <a:buNone/>
              <a:defRPr sz="900"/>
            </a:lvl5pPr>
            <a:lvl6pPr indent="0" marL="2286000">
              <a:buNone/>
              <a:defRPr sz="900"/>
            </a:lvl6pPr>
            <a:lvl7pPr indent="0" marL="2743200">
              <a:buNone/>
              <a:defRPr sz="900"/>
            </a:lvl7pPr>
            <a:lvl8pPr indent="0" marL="3200400">
              <a:buNone/>
              <a:defRPr sz="900"/>
            </a:lvl8pPr>
            <a:lvl9pPr indent="0" marL="365760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idx="10" sz="half" type="dt"/>
          </p:nvPr>
        </p:nvSpPr>
        <p:spPr/>
        <p:txBody>
          <a:bodyPr numCol="1"/>
          <a:lstStyle/>
          <a:p>
            <a:fld id="{4E83BA4B-50FE-4B84-AE64-D7F085A2A31A}" type="datetimeFigureOut">
              <a:rPr lang="en-US" smtClean="0"/>
              <a:t>2/4/2014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idx="11" sz="quarter" type="ftr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idx="12" sz="quarter" type="sldNum"/>
          </p:nvPr>
        </p:nvSpPr>
        <p:spPr/>
        <p:txBody>
          <a:bodyPr numCol="1"/>
          <a:lstStyle/>
          <a:p>
            <a:fld id="{FD6B306A-339E-4A68-B601-FE88844A1F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2" Target="../slideLayouts/slideLayout11.xml" Type="http://schemas.openxmlformats.org/officeDocument/2006/relationships/slideLayout"/><Relationship Id="rId11" Target="../slideLayouts/slideLayout10.xml" Type="http://schemas.openxmlformats.org/officeDocument/2006/relationships/slideLayout"/><Relationship Id="rId9" Target="../slideLayouts/slideLayout8.xml" Type="http://schemas.openxmlformats.org/officeDocument/2006/relationships/slideLayout"/><Relationship Id="rId10" Target="../slideLayouts/slideLayout9.xml" Type="http://schemas.openxmlformats.org/officeDocument/2006/relationships/slideLayout"/><Relationship Id="rId8" Target="../slideLayouts/slideLayout7.xml" Type="http://schemas.openxmlformats.org/officeDocument/2006/relationships/slideLayout"/><Relationship Id="rId7" Target="../slideLayouts/slideLayout6.xml" Type="http://schemas.openxmlformats.org/officeDocument/2006/relationships/slideLayout"/><Relationship Id="rId6" Target="../slideLayouts/slideLayout5.xml" Type="http://schemas.openxmlformats.org/officeDocument/2006/relationships/slideLayout"/><Relationship Id="rId5" Target="../slideLayouts/slideLayout4.xml" Type="http://schemas.openxmlformats.org/officeDocument/2006/relationships/slideLayout"/><Relationship Id="rId4" Target="../slideLayouts/slideLayout3.xml" Type="http://schemas.openxmlformats.org/officeDocument/2006/relationships/slideLayout"/><Relationship Id="rId3" Target="../slideLayouts/slideLayout2.xml" Type="http://schemas.openxmlformats.org/officeDocument/2006/relationships/slideLayout"/><Relationship Id="rId2" Target="../slideLayouts/slideLayout1.xml" Type="http://schemas.openxmlformats.org/officeDocument/2006/relationships/slideLayout"/><Relationship Id="rId1" Target="../theme/theme1.xml" Type="http://schemas.openxmlformats.org/officeDocument/2006/relationships/theme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Text Box 1"/>
          <p:cNvSpPr>
            <a:spLocks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ln>
            <a:noFill/>
          </a:ln>
        </p:spPr>
        <p:txBody>
          <a:bodyPr anchor="ctr" numCol="1"/>
          <a:lstStyle/>
          <a:p>
            <a:endParaRPr/>
          </a:p>
        </p:txBody>
      </p:sp>
      <p:sp>
        <p:nvSpPr>
          <p:cNvPr id="2" name="Text Box 2"/>
          <p:cNvSpPr>
            <a:spLocks/>
          </p:cNvSpPr>
          <p:nvPr>
            <p:ph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ln>
            <a:noFill/>
          </a:ln>
        </p:spPr>
        <p:txBody>
          <a:bodyPr numCol="1"/>
          <a:lstStyle/>
          <a:p>
            <a:endParaRPr/>
          </a:p>
          <a:p>
            <a:endParaRPr/>
          </a:p>
          <a:p>
            <a:endParaRPr/>
          </a:p>
          <a:p>
            <a:endParaRPr/>
          </a:p>
          <a:p>
            <a:endParaRPr/>
          </a:p>
        </p:txBody>
      </p:sp>
      <p:sp>
        <p:nvSpPr>
          <p:cNvPr id="3" name="Text Box 3"/>
          <p:cNvSpPr>
            <a:spLocks/>
          </p:cNvSpPr>
          <p:nvPr>
            <p:ph idx="2" sz="half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>
            <a:noFill/>
          </a:ln>
        </p:spPr>
        <p:txBody>
          <a:bodyPr numCol="1"/>
          <a:lstStyle/>
          <a:p>
            <a:endParaRPr/>
          </a:p>
        </p:txBody>
      </p:sp>
      <p:sp>
        <p:nvSpPr>
          <p:cNvPr id="4" name="Text Box 4"/>
          <p:cNvSpPr>
            <a:spLocks/>
          </p:cNvSpPr>
          <p:nvPr>
            <p:ph idx="3" sz="quarter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>
            <a:noFill/>
          </a:ln>
        </p:spPr>
        <p:txBody>
          <a:bodyPr numCol="1"/>
          <a:lstStyle/>
          <a:p>
            <a:endParaRPr/>
          </a:p>
        </p:txBody>
      </p:sp>
      <p:sp>
        <p:nvSpPr>
          <p:cNvPr id="5" name="Text Box 5"/>
          <p:cNvSpPr>
            <a:spLocks/>
          </p:cNvSpPr>
          <p:nvPr>
            <p:ph idx="4" sz="quarter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>
            <a:noFill/>
          </a:ln>
        </p:spPr>
        <p:txBody>
          <a:bodyPr numCol="1"/>
          <a:lstStyle/>
          <a:p>
            <a:pPr algn="r"/>
            <a:r>
              <a:rPr dirty="0" lang="en-US" smtClean="0" sz="1400"/>
              <a:t>*</a:t>
            </a:r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</p:sldLayoutIdLst>
  <p:txStyles>
    <p:titleStyle>
      <a:lvl1pPr algn="ctr" defTabSz="914400" fontAlgn="base" indent="0" marL="0" rtl="0">
        <a:lnSpc>
          <a:spcPct val="100000"/>
        </a:lnSpc>
        <a:spcBef>
          <a:spcPct val="0"/>
        </a:spcBef>
        <a:spcAft>
          <a:spcPct val="0"/>
        </a:spcAft>
        <a:buNone/>
        <a:defRPr b="0" baseline="0" dirty="0" i="0" lang="en-US" smtClean="0" sz="4400" u="none">
          <a:solidFill>
            <a:schemeClr val="tx2"/>
          </a:solidFill>
          <a:latin charset="0" pitchFamily="34" typeface="Arial"/>
          <a:ea charset="-122" pitchFamily="2" typeface="宋体"/>
        </a:defRPr>
      </a:lvl1pPr>
    </p:titleStyle>
    <p:bodyStyle>
      <a:lvl1pPr algn="l" defTabSz="914400" fontAlgn="base" indent="-342900" marL="342900" rtl="0">
        <a:lnSpc>
          <a:spcPct val="100000"/>
        </a:lnSpc>
        <a:spcBef>
          <a:spcPct val="20000"/>
        </a:spcBef>
        <a:spcAft>
          <a:spcPct val="0"/>
        </a:spcAft>
        <a:buChar char="•"/>
        <a:defRPr b="0" baseline="0" dirty="0" i="0" lang="en-US" smtClean="0" sz="3200" u="none">
          <a:solidFill>
            <a:schemeClr val="tx1"/>
          </a:solidFill>
          <a:latin charset="0" pitchFamily="34" typeface="Arial"/>
          <a:ea charset="-122" pitchFamily="2" typeface="宋体"/>
        </a:defRPr>
      </a:lvl1pPr>
      <a:lvl2pPr indent="-285750" marL="742950">
        <a:lnSpc>
          <a:spcPct val="100000"/>
        </a:lnSpc>
        <a:spcBef>
          <a:spcPct val="20000"/>
        </a:spcBef>
        <a:spcAft>
          <a:spcPct val="0"/>
        </a:spcAft>
        <a:buChar char="–"/>
        <a:defRPr b="0" dirty="0" i="0" lang="en-US" smtClean="0" sz="2800" u="none">
          <a:solidFill>
            <a:schemeClr val="tx1"/>
          </a:solidFill>
          <a:latin charset="0" pitchFamily="34" typeface="Arial"/>
        </a:defRPr>
      </a:lvl2pPr>
      <a:lvl3pPr indent="-228600" marL="1143000">
        <a:lnSpc>
          <a:spcPct val="100000"/>
        </a:lnSpc>
        <a:spcBef>
          <a:spcPct val="20000"/>
        </a:spcBef>
        <a:spcAft>
          <a:spcPct val="0"/>
        </a:spcAft>
        <a:buChar char="•"/>
        <a:defRPr b="0" dirty="0" i="0" lang="en-US" smtClean="0" sz="2400" u="none">
          <a:solidFill>
            <a:schemeClr val="tx1"/>
          </a:solidFill>
          <a:latin charset="0" pitchFamily="34" typeface="Arial"/>
        </a:defRPr>
      </a:lvl3pPr>
      <a:lvl4pPr indent="-228600" marL="1600200">
        <a:lnSpc>
          <a:spcPct val="100000"/>
        </a:lnSpc>
        <a:spcBef>
          <a:spcPct val="20000"/>
        </a:spcBef>
        <a:spcAft>
          <a:spcPct val="0"/>
        </a:spcAft>
        <a:buChar char="–"/>
        <a:defRPr b="0" dirty="0" i="0" lang="en-US" smtClean="0" sz="2000" u="none">
          <a:solidFill>
            <a:schemeClr val="tx1"/>
          </a:solidFill>
          <a:latin charset="0" pitchFamily="34" typeface="Arial"/>
        </a:defRPr>
      </a:lvl4pPr>
      <a:lvl5pPr indent="-228600" marL="2057400">
        <a:lnSpc>
          <a:spcPct val="100000"/>
        </a:lnSpc>
        <a:spcBef>
          <a:spcPct val="20000"/>
        </a:spcBef>
        <a:spcAft>
          <a:spcPct val="0"/>
        </a:spcAft>
        <a:buChar char="»"/>
        <a:defRPr b="0" dirty="0" i="0" lang="en-US" smtClean="0" sz="2000" u="none">
          <a:solidFill>
            <a:schemeClr val="tx1"/>
          </a:solidFill>
          <a:latin charset="0" pitchFamily="34" typeface="Arial"/>
        </a:defRPr>
      </a:lvl5pPr>
    </p:bodyStyle>
    <p:otherStyle>
      <a:lvl1pPr algn="l" defTabSz="914400" fontAlgn="base" indent="0" marL="0" rtl="0">
        <a:lnSpc>
          <a:spcPct val="100000"/>
        </a:lnSpc>
        <a:spcBef>
          <a:spcPct val="0"/>
        </a:spcBef>
        <a:spcAft>
          <a:spcPct val="0"/>
        </a:spcAft>
        <a:buNone/>
        <a:defRPr b="0" baseline="0" dirty="0" i="0" lang="en-US" smtClean="0" sz="1800" u="none">
          <a:solidFill>
            <a:schemeClr val="tx1"/>
          </a:solidFill>
          <a:latin charset="0" pitchFamily="34" typeface="Arial"/>
          <a:ea charset="-122" pitchFamily="2" typeface="宋体"/>
        </a:defRPr>
      </a:lvl1pPr>
      <a:lvl2pPr indent="0" marL="457200">
        <a:lnSpc>
          <a:spcPct val="100000"/>
        </a:lnSpc>
        <a:spcBef>
          <a:spcPct val="0"/>
        </a:spcBef>
        <a:spcAft>
          <a:spcPct val="0"/>
        </a:spcAft>
        <a:buNone/>
        <a:defRPr b="0" dirty="0" i="0" lang="en-US" smtClean="0" sz="1800" u="none">
          <a:solidFill>
            <a:schemeClr val="tx1"/>
          </a:solidFill>
          <a:latin charset="0" pitchFamily="34" typeface="Arial"/>
        </a:defRPr>
      </a:lvl2pPr>
      <a:lvl3pPr indent="0" marL="914400">
        <a:lnSpc>
          <a:spcPct val="100000"/>
        </a:lnSpc>
        <a:spcBef>
          <a:spcPct val="0"/>
        </a:spcBef>
        <a:spcAft>
          <a:spcPct val="0"/>
        </a:spcAft>
        <a:buNone/>
        <a:defRPr b="0" dirty="0" i="0" lang="en-US" smtClean="0" sz="1800" u="none">
          <a:solidFill>
            <a:schemeClr val="tx1"/>
          </a:solidFill>
          <a:latin charset="0" pitchFamily="34" typeface="Arial"/>
        </a:defRPr>
      </a:lvl3pPr>
      <a:lvl4pPr indent="0" marL="1371600">
        <a:lnSpc>
          <a:spcPct val="100000"/>
        </a:lnSpc>
        <a:spcBef>
          <a:spcPct val="0"/>
        </a:spcBef>
        <a:spcAft>
          <a:spcPct val="0"/>
        </a:spcAft>
        <a:buNone/>
        <a:defRPr b="0" dirty="0" i="0" lang="en-US" smtClean="0" sz="1800" u="none">
          <a:solidFill>
            <a:schemeClr val="tx1"/>
          </a:solidFill>
          <a:latin charset="0" pitchFamily="34" typeface="Arial"/>
        </a:defRPr>
      </a:lvl4pPr>
      <a:lvl5pPr indent="0" marL="1828800">
        <a:lnSpc>
          <a:spcPct val="100000"/>
        </a:lnSpc>
        <a:spcBef>
          <a:spcPct val="0"/>
        </a:spcBef>
        <a:spcAft>
          <a:spcPct val="0"/>
        </a:spcAft>
        <a:buNone/>
        <a:defRPr b="0" dirty="0" i="0" lang="en-US" smtClean="0" sz="1800" u="none">
          <a:solidFill>
            <a:schemeClr val="tx1"/>
          </a:solidFill>
          <a:latin charset="0" pitchFamily="34" typeface="Arial"/>
        </a:defRPr>
      </a:lvl5pPr>
    </p:otherStyle>
  </p:txStyles>
</p:sldMaster>
</file>

<file path=ppt/slides/_rels/slide1.xml.rels><?xml version="1.0" encoding="UTF-8" standalone="yes"?><Relationships xmlns="http://schemas.openxmlformats.org/package/2006/relationships"><Relationship Id="rId2" Target="../media/image1.jpeg" Type="http://schemas.openxmlformats.org/officeDocument/2006/relationships/image"/><Relationship Id="rId1" Target="../slideLayouts/slideLayout7.xml" Type="http://schemas.openxmlformats.org/officeDocument/2006/relationships/slideLayout"/></Relationships>
</file>

<file path=ppt/slides/_rels/slide2.xml.rels><?xml version="1.0" encoding="UTF-8" standalone="yes"?><Relationships xmlns="http://schemas.openxmlformats.org/package/2006/relationships"><Relationship Id="rId2" Target="../media/image2.jpeg" Type="http://schemas.openxmlformats.org/officeDocument/2006/relationships/image"/><Relationship Id="rId1" Target="../slideLayouts/slideLayout7.xml" Type="http://schemas.openxmlformats.org/officeDocument/2006/relationships/slideLayout"/></Relationships>
</file>

<file path=ppt/slides/_rels/slide3.xml.rels><?xml version="1.0" encoding="UTF-8" standalone="yes"?><Relationships xmlns="http://schemas.openxmlformats.org/package/2006/relationships"><Relationship Id="rId2" Target="../media/image3.jpeg" Type="http://schemas.openxmlformats.org/officeDocument/2006/relationships/image"/><Relationship Id="rId1" Target="../slideLayouts/slideLayout7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>
            <a:spLocks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anchor="ctr" bIns="45720" lIns="91440" numCol="1" rIns="91440" tIns="45720" wrap="square"/>
          <a:lstStyle>
            <a:lvl1pPr>
              <a:defRPr dirty="0" lang="en-US" smtClean="0"/>
            </a:lvl1pPr>
          </a:lstStyle>
          <a:p>
            <a:endParaRPr/>
          </a:p>
        </p:txBody>
      </p:sp>
      <p:sp>
        <p:nvSpPr>
          <p:cNvPr id="7" name="Text Box 7"/>
          <p:cNvSpPr>
            <a:spLocks/>
          </p:cNvSpPr>
          <p:nvPr>
            <p:ph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anchor="t" bIns="45720" lIns="91440" numCol="1" rIns="91440" tIns="45720" wrap="square"/>
          <a:lstStyle>
            <a:lvl1pPr algn="ctr" marL="0">
              <a:buNone/>
              <a:defRPr dirty="0" lang="en-US" smtClean="0"/>
            </a:lvl1pPr>
            <a:lvl2pPr algn="ctr" marL="457200">
              <a:buNone/>
              <a:defRPr dirty="0" lang="en-US" smtClean="0"/>
            </a:lvl2pPr>
            <a:lvl3pPr algn="ctr" marL="914400">
              <a:buNone/>
              <a:defRPr dirty="0" lang="en-US" smtClean="0"/>
            </a:lvl3pPr>
            <a:lvl4pPr algn="ctr" marL="1371600">
              <a:buNone/>
              <a:defRPr dirty="0" lang="en-US" smtClean="0"/>
            </a:lvl4pPr>
            <a:lvl5pPr algn="ctr" marL="1828800">
              <a:buNone/>
              <a:defRPr dirty="0" lang="en-US" smtClean="0"/>
            </a:lvl5pPr>
          </a:lstStyle>
          <a:p>
            <a:endParaRPr/>
          </a:p>
        </p:txBody>
      </p:sp>
      <p:pic>
        <p:nvPicPr>
          <p:cNvPr id="8" name="Picture 8"/>
          <p:cNvPicPr>
            <a:picLocks noChangeAspect="1"/>
          </p:cNvPicPr>
          <p:nvPr/>
        </p:nvPicPr>
        <p:blipFill>
          <a:blip r:embed="rId2"/>
          <a:stretch/>
        </p:blipFill>
        <p:spPr>
          <a:xfrm>
            <a:off x="1769694" y="3492913"/>
            <a:ext cx="5656812" cy="4951514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rect8"/>
          <p:cNvSpPr txBox="1"/>
          <p:nvPr/>
        </p:nvSpPr>
        <p:spPr>
          <a:xfrm>
            <a:off x="1487516" y="180082"/>
            <a:ext cx="6858915" cy="1057572"/>
          </a:xfrm>
          <a:prstGeom prst="rect">
            <a:avLst/>
          </a:prstGeom>
          <a:noFill/>
        </p:spPr>
        <p:txBody>
          <a:bodyPr wrap="square"/>
          <a:lstStyle/>
          <a:p>
            <a:r>
              <a:rPr/>
              <a:t/>
            </a:r>
          </a:p>
          <a:p>
            <a:r>
              <a:rPr/>
              <a:t/>
            </a:r>
          </a:p>
          <a:p>
            <a:r>
              <a:rPr/>
              <a:t>办假护照、办理假护照【TG:goodid888】VX:508887398哪里办假护照、哪里可以办假护照、哪里能办假护照、办假驾照、办理假驾照、哪里可以办假驾照、办假中国护照、办理假美国护照、办假香港护照、购买假韩国护照、加拿大假枫叶卡制作、做假护照 #护照 #假护照 #办假护照 #假驾照 #购买假护照 哪里能定制假证、办理高仿护照、哪里可以办假的国外护照出国、办假护照怎么出国、办澳洲驾照、办理假澳大利亚驾驶执照、办假登机证、哪里可以办假的空勤登记证</a:t>
            </a:r>
            <a:endParaRPr/>
          </a:p>
          <a:p>
            <a:r>
              <a:rPr/>
              <a:t/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10"/>
          <p:cNvSpPr>
            <a:spLocks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anchor="ctr" bIns="45720" lIns="91440" numCol="1" rIns="91440" tIns="45720" wrap="square"/>
          <a:lstStyle/>
          <a:p>
            <a:endParaRPr/>
          </a:p>
        </p:txBody>
      </p:sp>
      <p:pic>
        <p:nvPicPr>
          <p:cNvPr id="11" name="Picture 11"/>
          <p:cNvPicPr>
            <a:picLocks noChangeAspect="1"/>
          </p:cNvPicPr>
          <p:nvPr/>
        </p:nvPicPr>
        <p:blipFill>
          <a:blip r:embed="rId2"/>
          <a:srcRect b="0" l="0" r="0" t="0"/>
          <a:stretch/>
        </p:blipFill>
        <p:spPr>
          <a:xfrm>
            <a:off x="1403350" y="144462"/>
            <a:ext cx="5903912" cy="6713537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Box 13"/>
          <p:cNvSpPr>
            <a:spLocks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anchor="ctr" bIns="45720" lIns="91440" numCol="1" rIns="91440" tIns="45720" wrap="square"/>
          <a:lstStyle/>
          <a:p>
            <a:endParaRPr/>
          </a:p>
        </p:txBody>
      </p:sp>
      <p:pic>
        <p:nvPicPr>
          <p:cNvPr id="14" name="Picture 14"/>
          <p:cNvPicPr>
            <a:picLocks noChangeAspect="1"/>
          </p:cNvPicPr>
          <p:nvPr/>
        </p:nvPicPr>
        <p:blipFill>
          <a:blip r:embed="rId2"/>
          <a:srcRect b="0" l="0" r="0" t="0"/>
          <a:stretch/>
        </p:blipFill>
        <p:spPr>
          <a:xfrm>
            <a:off x="250825" y="-603250"/>
            <a:ext cx="6824662" cy="826928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Office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BBE0E3"/>
      </a:accent4>
      <a:accent5>
        <a:srgbClr val="333399"/>
      </a:accent5>
      <a:accent6>
        <a:srgbClr val="FFFFFF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algn="ctr" cap="flat" cmpd="sng" w="9525">
          <a:solidFill>
            <a:schemeClr val="phClr">
              <a:shade val="95000"/>
              <a:satMod val="105000"/>
            </a:schemeClr>
          </a:solidFill>
          <a:prstDash val="solid"/>
        </a:ln>
        <a:ln algn="ctr" cap="flat" cmpd="sng" w="25400">
          <a:solidFill>
            <a:schemeClr val="phClr"/>
          </a:solidFill>
          <a:prstDash val="solid"/>
        </a:ln>
        <a:ln algn="ctr" cap="flat" cmpd="sng" w="38100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accent1="accent1" accent2="accent2" accent3="accent3" accent4="accent4" accent5="accent5" accent6="accent6" bg1="lt1" bg2="lt2" folHlink="folHlink" hlink="hlink" tx1="dk1" tx2="dk2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accent1="accent1" accent2="accent2" accent3="accent3" accent4="accent4" accent5="accent5" accent6="accent6" bg1="lt1" bg2="lt2" folHlink="folHlink" hlink="hlink" tx1="dk1" tx2="dk2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accent1="accent1" accent2="accent2" accent3="accent3" accent4="accent4" accent5="accent5" accent6="accent6" bg1="lt1" bg2="lt2" folHlink="folHlink" hlink="hlink" tx1="dk1" tx2="dk2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accent1="accent1" accent2="accent2" accent3="accent3" accent4="accent4" accent5="accent5" accent6="accent6" bg1="lt1" bg2="lt2" folHlink="folHlink" hlink="hlink" tx1="dk1" tx2="dk2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accent1="accent1" accent2="accent2" accent3="accent3" accent4="accent4" accent5="accent5" accent6="accent6" bg1="lt1" bg2="lt2" folHlink="folHlink" hlink="hlink" tx1="dk1" tx2="dk2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accent1="accent1" accent2="accent2" accent3="accent3" accent4="accent4" accent5="accent5" accent6="accent6" bg1="dk2" bg2="dk1" folHlink="folHlink" hlink="hlink" tx1="lt1" tx2="lt2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accent1="accent1" accent2="accent2" accent3="accent3" accent4="accent4" accent5="accent5" accent6="accent6" bg1="dk2" bg2="dk1" folHlink="folHlink" hlink="hlink" tx1="lt1" tx2="lt2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accent1="accent1" accent2="accent2" accent3="accent3" accent4="accent4" accent5="accent5" accent6="accent6" bg1="dk2" bg2="dk1" folHlink="folHlink" hlink="hlink" tx1="lt1" tx2="lt2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accent1="accent1" accent2="accent2" accent3="accent3" accent4="accent4" accent5="accent5" accent6="accent6" bg1="dk2" bg2="dk1" folHlink="folHlink" hlink="hlink" tx1="lt1" tx2="lt2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accent1="accent1" accent2="accent2" accent3="accent3" accent4="accent4" accent5="accent5" accent6="accent6" bg1="dk2" bg2="dk1" folHlink="folHlink" hlink="hlink" tx1="lt1" tx2="lt2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accent1="accent1" accent2="accent2" accent3="accent3" accent4="accent4" accent5="accent5" accent6="accent6" bg1="dk2" bg2="dk1" folHlink="folHlink" hlink="hlink" tx1="lt1" tx2="lt2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accent1="accent1" accent2="accent2" accent3="accent3" accent4="accent4" accent5="accent5" accent6="accent6" bg1="dk2" bg2="dk1" folHlink="folHlink" hlink="hlink" tx1="lt1" tx2="lt2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Words>0</Words>
  <Paragraphs>0</Paragraphs>
  <Slides>3</Slides>
  <Notes>0</Notes>
  <TotalTime>0</TotalTime>
  <HiddenSlides>0</HiddenSlides>
  <ScaleCrop>false</ScaleCrop>
  <HyperlinksChanged>false</HyperlinksChanged>
  <Application>WPS Office</Application>
  <PresentationFormat/>
</Properties>
</file>