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52" d="100"/>
          <a:sy n="52" d="100"/>
        </p:scale>
        <p:origin x="4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079" y="2045179"/>
            <a:ext cx="6188370" cy="3844496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979192" y="3136430"/>
            <a:ext cx="60019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Tg:hz668800</a:t>
            </a:r>
            <a:endParaRPr lang="zh-CN" altLang="en-US" sz="48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矩形 6"/>
          <p:cNvSpPr/>
          <p:nvPr/>
        </p:nvSpPr>
        <p:spPr>
          <a:xfrm rot="20616383">
            <a:off x="734967" y="4086951"/>
            <a:ext cx="5286595" cy="7848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zh-CN" sz="4500" b="1" cap="none" spc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Tg:hz668800</a:t>
            </a:r>
            <a:endParaRPr lang="zh-CN" altLang="en-US" sz="4500" b="1" cap="none" spc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620892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67</TotalTime>
  <Words>2</Words>
  <Application>Microsoft Office PowerPoint</Application>
  <PresentationFormat>全屏显示(4:3)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22</cp:revision>
  <dcterms:created xsi:type="dcterms:W3CDTF">2026-04-15T12:48:22Z</dcterms:created>
  <dcterms:modified xsi:type="dcterms:W3CDTF">2026-04-22T10:54:56Z</dcterms:modified>
</cp:coreProperties>
</file>