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图片 5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7" y="-3951"/>
            <a:ext cx="7475605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37855" y="2855663"/>
            <a:ext cx="685891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0359" y="5077855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297" y="0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190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79</cp:revision>
  <dcterms:created xsi:type="dcterms:W3CDTF">2026-04-15T12:48:22Z</dcterms:created>
  <dcterms:modified xsi:type="dcterms:W3CDTF">2026-04-17T10:52:19Z</dcterms:modified>
</cp:coreProperties>
</file>