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9" y="222068"/>
            <a:ext cx="7693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2026-04-17T02:56:48Z</dcterms:modified>
</cp:coreProperties>
</file>