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3021" y="0"/>
            <a:ext cx="10878166" cy="722189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366178" y="2461503"/>
            <a:ext cx="67516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8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95792" y="4172992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35902" y="-31064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140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46</cp:revision>
  <dcterms:created xsi:type="dcterms:W3CDTF">2026-04-15T12:48:22Z</dcterms:created>
  <dcterms:modified xsi:type="dcterms:W3CDTF">2026-04-17T10:02:05Z</dcterms:modified>
</cp:coreProperties>
</file>