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46" y="222069"/>
            <a:ext cx="68638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2026-04-15T12:48:22Z</dcterms:created>
  <dcterms:modified xsi:type="dcterms:W3CDTF">2026-04-17T02:58:06Z</dcterms:modified>
</cp:coreProperties>
</file>