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605" y="248194"/>
            <a:ext cx="596324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642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2</TotalTime>
  <Words>0</Words>
  <Application>Microsoft Office PowerPoint</Application>
  <PresentationFormat>全屏显示(4:3)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4</cp:revision>
  <dcterms:created xsi:type="dcterms:W3CDTF">2026-04-15T12:48:22Z</dcterms:created>
  <dcterms:modified xsi:type="dcterms:W3CDTF">2026-04-17T02:57:27Z</dcterms:modified>
</cp:coreProperties>
</file>