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52" d="100"/>
          <a:sy n="52" d="100"/>
        </p:scale>
        <p:origin x="107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03" y="0"/>
            <a:ext cx="9098393" cy="685800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-242597" y="2628781"/>
            <a:ext cx="7520473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9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Tg:hz668800</a:t>
            </a:r>
            <a:endParaRPr lang="zh-CN" altLang="en-US" sz="98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 rot="20616383">
            <a:off x="344639" y="4593670"/>
            <a:ext cx="5286595" cy="10926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6500" b="1" cap="none" spc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Tg:hz668800</a:t>
            </a:r>
            <a:endParaRPr lang="zh-CN" altLang="en-US" sz="65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2089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62</TotalTime>
  <Words>2</Words>
  <Application>Microsoft Office PowerPoint</Application>
  <PresentationFormat>全屏显示(4:3)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20</cp:revision>
  <dcterms:created xsi:type="dcterms:W3CDTF">2026-04-15T12:48:22Z</dcterms:created>
  <dcterms:modified xsi:type="dcterms:W3CDTF">2026-04-17T08:15:00Z</dcterms:modified>
</cp:coreProperties>
</file>