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9919"/>
            <a:ext cx="9239461" cy="6298162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580141" y="2594955"/>
            <a:ext cx="67516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7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309755" y="4380929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87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25</cp:revision>
  <dcterms:created xsi:type="dcterms:W3CDTF">2026-04-15T12:48:22Z</dcterms:created>
  <dcterms:modified xsi:type="dcterms:W3CDTF">2026-04-17T09:03:14Z</dcterms:modified>
</cp:coreProperties>
</file>