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52" d="100"/>
          <a:sy n="52" d="100"/>
        </p:scale>
        <p:origin x="107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BE68-0079-4399-9686-8CD2F078228D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6DF1-753A-4D54-AC31-C5C4DD1468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38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BE68-0079-4399-9686-8CD2F078228D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6DF1-753A-4D54-AC31-C5C4DD1468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28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BE68-0079-4399-9686-8CD2F078228D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6DF1-753A-4D54-AC31-C5C4DD1468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18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BE68-0079-4399-9686-8CD2F078228D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6DF1-753A-4D54-AC31-C5C4DD1468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53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BE68-0079-4399-9686-8CD2F078228D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6DF1-753A-4D54-AC31-C5C4DD1468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2518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BE68-0079-4399-9686-8CD2F078228D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6DF1-753A-4D54-AC31-C5C4DD1468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66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BE68-0079-4399-9686-8CD2F078228D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6DF1-753A-4D54-AC31-C5C4DD1468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406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BE68-0079-4399-9686-8CD2F078228D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6DF1-753A-4D54-AC31-C5C4DD1468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89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BE68-0079-4399-9686-8CD2F078228D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6DF1-753A-4D54-AC31-C5C4DD1468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29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BE68-0079-4399-9686-8CD2F078228D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6DF1-753A-4D54-AC31-C5C4DD1468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451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BE68-0079-4399-9686-8CD2F078228D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6DF1-753A-4D54-AC31-C5C4DD1468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593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FBE68-0079-4399-9686-8CD2F078228D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B6DF1-753A-4D54-AC31-C5C4DD1468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397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0323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72359" y="2977937"/>
            <a:ext cx="67516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Tg:hz668800</a:t>
            </a:r>
            <a:endParaRPr lang="zh-CN" altLang="en-US" sz="7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 rot="20616383">
            <a:off x="1309755" y="4380929"/>
            <a:ext cx="3608806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5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Tg:hz668800</a:t>
            </a:r>
            <a:endParaRPr lang="zh-CN" altLang="en-US" sz="45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79035" y="996526"/>
            <a:ext cx="390019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办证旅游</a:t>
            </a:r>
            <a:endParaRPr lang="zh-CN" altLang="en-US" sz="5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089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121</TotalTime>
  <Words>6</Words>
  <Application>Microsoft Office PowerPoint</Application>
  <PresentationFormat>全屏显示(4:3)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等线 Light</vt:lpstr>
      <vt:lpstr>楷体</vt:lpstr>
      <vt:lpstr>Arial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33</cp:revision>
  <dcterms:created xsi:type="dcterms:W3CDTF">2026-04-15T12:48:22Z</dcterms:created>
  <dcterms:modified xsi:type="dcterms:W3CDTF">2026-04-17T09:43:15Z</dcterms:modified>
</cp:coreProperties>
</file>