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" y="0"/>
            <a:ext cx="7576457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80141" y="2594955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366727" y="4889241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115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28</cp:revision>
  <dcterms:created xsi:type="dcterms:W3CDTF">2026-04-15T12:48:22Z</dcterms:created>
  <dcterms:modified xsi:type="dcterms:W3CDTF">2026-04-17T09:36:41Z</dcterms:modified>
</cp:coreProperties>
</file>