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03" y="242596"/>
            <a:ext cx="8701167" cy="654909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80141" y="2870813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366727" y="4889241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116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29</cp:revision>
  <dcterms:created xsi:type="dcterms:W3CDTF">2026-04-15T12:48:22Z</dcterms:created>
  <dcterms:modified xsi:type="dcterms:W3CDTF">2026-04-17T09:37:41Z</dcterms:modified>
</cp:coreProperties>
</file>