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10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895526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272359" y="2782669"/>
            <a:ext cx="675163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7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7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309755" y="4380929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84</TotalTime>
  <Words>2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24</cp:revision>
  <dcterms:created xsi:type="dcterms:W3CDTF">2026-04-15T12:48:22Z</dcterms:created>
  <dcterms:modified xsi:type="dcterms:W3CDTF">2026-04-17T09:00:26Z</dcterms:modified>
</cp:coreProperties>
</file>