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图片 5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868" y="0"/>
            <a:ext cx="6339115" cy="685799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337855" y="2855663"/>
            <a:ext cx="685891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809385" y="4230285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939623" y="5404852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189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78</cp:revision>
  <dcterms:created xsi:type="dcterms:W3CDTF">2026-04-15T12:48:22Z</dcterms:created>
  <dcterms:modified xsi:type="dcterms:W3CDTF">2026-04-17T10:50:42Z</dcterms:modified>
</cp:coreProperties>
</file>