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407" y="-496388"/>
            <a:ext cx="5806740" cy="6466114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618991" y="2561923"/>
            <a:ext cx="358002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4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658581" y="3628358"/>
            <a:ext cx="3500847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43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10</cp:revision>
  <dcterms:created xsi:type="dcterms:W3CDTF">2026-04-15T12:48:22Z</dcterms:created>
  <dcterms:modified xsi:type="dcterms:W3CDTF">2026-04-17T07:51:16Z</dcterms:modified>
</cp:coreProperties>
</file>