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717" y="544176"/>
            <a:ext cx="5239481" cy="4820323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227107" y="2523450"/>
            <a:ext cx="39719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50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658581" y="3628358"/>
            <a:ext cx="350084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43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9</cp:revision>
  <dcterms:created xsi:type="dcterms:W3CDTF">2026-04-15T12:48:22Z</dcterms:created>
  <dcterms:modified xsi:type="dcterms:W3CDTF">2026-04-17T07:43:30Z</dcterms:modified>
</cp:coreProperties>
</file>