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1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1419" y="453676"/>
            <a:ext cx="5430008" cy="5001323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1618991" y="2561923"/>
            <a:ext cx="358002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5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Tg:hz668800</a:t>
            </a:r>
            <a:endParaRPr lang="zh-CN" altLang="en-US" sz="45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 rot="20616383">
            <a:off x="1658581" y="3628358"/>
            <a:ext cx="3500847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4500" b="1" cap="none" spc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Tg:hz668800</a:t>
            </a:r>
            <a:endParaRPr lang="zh-CN" altLang="en-US" sz="45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208923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42</TotalTime>
  <Words>2</Words>
  <Application>Microsoft Office PowerPoint</Application>
  <PresentationFormat>全屏显示(4:3)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8</cp:revision>
  <dcterms:created xsi:type="dcterms:W3CDTF">2026-04-15T12:48:22Z</dcterms:created>
  <dcterms:modified xsi:type="dcterms:W3CDTF">2026-04-17T07:40:31Z</dcterms:modified>
</cp:coreProperties>
</file>