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5274"/>
            <a:ext cx="9143999" cy="7333861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40183" y="2915352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95792" y="4172992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35902" y="-31064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138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44</cp:revision>
  <dcterms:created xsi:type="dcterms:W3CDTF">2026-04-15T12:48:22Z</dcterms:created>
  <dcterms:modified xsi:type="dcterms:W3CDTF">2026-04-17T10:00:03Z</dcterms:modified>
</cp:coreProperties>
</file>