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52" d="100"/>
          <a:sy n="52" d="100"/>
        </p:scale>
        <p:origin x="4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图片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87972" cy="6799665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1309554" y="2853528"/>
            <a:ext cx="6751632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5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Tg:hz668800</a:t>
            </a:r>
            <a:endParaRPr lang="zh-CN" altLang="en-US" sz="65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 rot="20616383">
            <a:off x="1039168" y="5389067"/>
            <a:ext cx="3608806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4500" b="1" cap="none" spc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Tg:hz668800</a:t>
            </a:r>
            <a:endParaRPr lang="zh-CN" altLang="en-US" sz="45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1309554" y="1462992"/>
            <a:ext cx="3900195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8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办证旅游</a:t>
            </a:r>
            <a:endParaRPr lang="zh-CN" altLang="en-US" sz="58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2089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131</TotalTime>
  <Words>6</Words>
  <Application>Microsoft Office PowerPoint</Application>
  <PresentationFormat>全屏显示(4:3)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等线</vt:lpstr>
      <vt:lpstr>等线 Light</vt:lpstr>
      <vt:lpstr>楷体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41</cp:revision>
  <dcterms:created xsi:type="dcterms:W3CDTF">2026-04-15T12:48:22Z</dcterms:created>
  <dcterms:modified xsi:type="dcterms:W3CDTF">2026-04-17T09:53:31Z</dcterms:modified>
</cp:coreProperties>
</file>