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44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1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CN" altLang="en-US" smtClean="0"/>
              <a:t>单击以编辑母版副标题样式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613835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582848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543676" y="365125"/>
            <a:ext cx="1971675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28651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571840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555329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09741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4589466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025184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376636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65128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29151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29151" y="2505075"/>
            <a:ext cx="3887391" cy="368458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734068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418961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482969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87391" y="987428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544513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987428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zh-CN" altLang="en-US" smtClean="0"/>
              <a:t>单击图标添加图片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115936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628650" y="365128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628651" y="635635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028950" y="6356353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457950" y="635635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039742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9932" y="156754"/>
            <a:ext cx="565785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36429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1</Template>
  <TotalTime>2</TotalTime>
  <Words>0</Words>
  <Application>Microsoft Office PowerPoint</Application>
  <PresentationFormat>全屏显示(4:3)</PresentationFormat>
  <Paragraphs>0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5" baseType="lpstr">
      <vt:lpstr>等线</vt:lpstr>
      <vt:lpstr>等线 Light</vt:lpstr>
      <vt:lpstr>Arial</vt:lpstr>
      <vt:lpstr>Office 主题​​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Administrator</dc:creator>
  <cp:lastModifiedBy>Administrator</cp:lastModifiedBy>
  <cp:revision>3</cp:revision>
  <dcterms:created xsi:type="dcterms:W3CDTF">2026-04-15T12:48:22Z</dcterms:created>
  <dcterms:modified xsi:type="dcterms:W3CDTF">2026-04-17T02:56:38Z</dcterms:modified>
</cp:coreProperties>
</file>