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45931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135022" y="2753442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088528" y="-223159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161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62</cp:revision>
  <dcterms:created xsi:type="dcterms:W3CDTF">2026-04-15T12:48:22Z</dcterms:created>
  <dcterms:modified xsi:type="dcterms:W3CDTF">2026-04-17T10:23:09Z</dcterms:modified>
</cp:coreProperties>
</file>