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1878" autoAdjust="0"/>
  </p:normalViewPr>
  <p:slideViewPr>
    <p:cSldViewPr snapToGrid="0">
      <p:cViewPr varScale="1">
        <p:scale>
          <a:sx n="48" d="100"/>
          <a:sy n="48" d="100"/>
        </p:scale>
        <p:origin x="51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图片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90" y="0"/>
            <a:ext cx="6697275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013790" y="2904611"/>
            <a:ext cx="677215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8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2058470" y="5123428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862873" y="859438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153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55</cp:revision>
  <dcterms:created xsi:type="dcterms:W3CDTF">2026-04-15T12:48:22Z</dcterms:created>
  <dcterms:modified xsi:type="dcterms:W3CDTF">2026-04-17T10:14:43Z</dcterms:modified>
</cp:coreProperties>
</file>