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69" y="143691"/>
            <a:ext cx="69410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2026-04-17T02:57:55Z</dcterms:modified>
</cp:coreProperties>
</file>