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图片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494" y="-278296"/>
            <a:ext cx="5175454" cy="684909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64494" y="2685061"/>
            <a:ext cx="71393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147817" y="453353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804477" y="91986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166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66</cp:revision>
  <dcterms:created xsi:type="dcterms:W3CDTF">2026-04-15T12:48:22Z</dcterms:created>
  <dcterms:modified xsi:type="dcterms:W3CDTF">2026-04-17T10:27:48Z</dcterms:modified>
</cp:coreProperties>
</file>