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44" autoAdjust="0"/>
    <p:restoredTop sz="91878" autoAdjust="0"/>
  </p:normalViewPr>
  <p:slideViewPr>
    <p:cSldViewPr snapToGrid="0">
      <p:cViewPr varScale="1">
        <p:scale>
          <a:sx n="48" d="100"/>
          <a:sy n="48" d="100"/>
        </p:scale>
        <p:origin x="51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smtClean="0"/>
              <a:t>单击以编辑母版副标题样式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613835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582848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1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571840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555329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41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6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02518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376636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8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29151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29151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734068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418961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482969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544513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CN" altLang="en-US" smtClean="0"/>
              <a:t>单击图标添加图片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115936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28650" y="365128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1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039742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" name="图片 4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7007" y="0"/>
            <a:ext cx="5789220" cy="6858000"/>
          </a:xfrm>
          <a:prstGeom prst="rect">
            <a:avLst/>
          </a:prstGeom>
        </p:spPr>
      </p:pic>
      <p:sp>
        <p:nvSpPr>
          <p:cNvPr id="6" name="文本框 5"/>
          <p:cNvSpPr txBox="1"/>
          <p:nvPr/>
        </p:nvSpPr>
        <p:spPr>
          <a:xfrm>
            <a:off x="1426790" y="2859613"/>
            <a:ext cx="7139300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68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Tg:hz668800</a:t>
            </a:r>
            <a:endParaRPr lang="zh-CN" altLang="en-US" sz="6800" b="1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矩形 6"/>
          <p:cNvSpPr/>
          <p:nvPr/>
        </p:nvSpPr>
        <p:spPr>
          <a:xfrm rot="20616383">
            <a:off x="3420027" y="5671845"/>
            <a:ext cx="3608806" cy="7848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zh-CN" sz="4500" b="1" cap="none" spc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Tg:hz668800</a:t>
            </a:r>
            <a:endParaRPr lang="zh-CN" altLang="en-US" sz="4500" b="1" cap="none" spc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  <p:sp>
        <p:nvSpPr>
          <p:cNvPr id="23" name="文本框 22"/>
          <p:cNvSpPr txBox="1"/>
          <p:nvPr/>
        </p:nvSpPr>
        <p:spPr>
          <a:xfrm>
            <a:off x="1553056" y="0"/>
            <a:ext cx="3900195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580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办证旅游</a:t>
            </a:r>
            <a:endParaRPr lang="zh-CN" altLang="en-US" sz="580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6208923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1</Template>
  <TotalTime>169</TotalTime>
  <Words>6</Words>
  <Application>Microsoft Office PowerPoint</Application>
  <PresentationFormat>全屏显示(4:3)</PresentationFormat>
  <Paragraphs>3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6" baseType="lpstr">
      <vt:lpstr>等线</vt:lpstr>
      <vt:lpstr>等线 Light</vt:lpstr>
      <vt:lpstr>楷体</vt:lpstr>
      <vt:lpstr>Arial</vt:lpstr>
      <vt:lpstr>Office 主题​​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Administrator</cp:lastModifiedBy>
  <cp:revision>68</cp:revision>
  <dcterms:created xsi:type="dcterms:W3CDTF">2026-04-15T12:48:22Z</dcterms:created>
  <dcterms:modified xsi:type="dcterms:W3CDTF">2026-04-17T10:30:56Z</dcterms:modified>
</cp:coreProperties>
</file>