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9391" y="0"/>
            <a:ext cx="6787129" cy="7515767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09127" y="3211578"/>
            <a:ext cx="5430416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244419" y="4481703"/>
            <a:ext cx="5286595" cy="10926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6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6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51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13</cp:revision>
  <dcterms:created xsi:type="dcterms:W3CDTF">2026-04-15T12:48:22Z</dcterms:created>
  <dcterms:modified xsi:type="dcterms:W3CDTF">2026-04-17T08:02:33Z</dcterms:modified>
</cp:coreProperties>
</file>