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52" d="100"/>
          <a:sy n="52" d="100"/>
        </p:scale>
        <p:origin x="10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946464" cy="68580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55193" y="2782669"/>
            <a:ext cx="675163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7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Tg:hz668800</a:t>
            </a:r>
            <a:endParaRPr lang="zh-CN" altLang="en-US" sz="78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1309755" y="4380929"/>
            <a:ext cx="3608806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5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Tg:hz668800</a:t>
            </a:r>
            <a:endParaRPr lang="zh-CN" altLang="en-US" sz="4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1479035" y="996526"/>
            <a:ext cx="390019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8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办证旅游</a:t>
            </a:r>
            <a:endParaRPr lang="zh-CN" altLang="en-US" sz="58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120</TotalTime>
  <Words>6</Words>
  <Application>Microsoft Office PowerPoint</Application>
  <PresentationFormat>全屏显示(4:3)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楷体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32</cp:revision>
  <dcterms:created xsi:type="dcterms:W3CDTF">2026-04-15T12:48:22Z</dcterms:created>
  <dcterms:modified xsi:type="dcterms:W3CDTF">2026-04-17T09:42:00Z</dcterms:modified>
</cp:coreProperties>
</file>