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图片 4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016" y="-1033671"/>
            <a:ext cx="7455307" cy="8448262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354159" y="2643205"/>
            <a:ext cx="71393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3391555" y="4610774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740602" y="132645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175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72</cp:revision>
  <dcterms:created xsi:type="dcterms:W3CDTF">2026-04-15T12:48:22Z</dcterms:created>
  <dcterms:modified xsi:type="dcterms:W3CDTF">2026-04-17T10:36:51Z</dcterms:modified>
</cp:coreProperties>
</file>