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1878" autoAdjust="0"/>
  </p:normalViewPr>
  <p:slideViewPr>
    <p:cSldViewPr snapToGrid="0">
      <p:cViewPr varScale="1">
        <p:scale>
          <a:sx n="48" d="100"/>
          <a:sy n="48" d="100"/>
        </p:scale>
        <p:origin x="5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图片 4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22" y="56986"/>
            <a:ext cx="7872175" cy="6801014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693012" y="2576277"/>
            <a:ext cx="71393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3391555" y="4610774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026602" y="303253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173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71</cp:revision>
  <dcterms:created xsi:type="dcterms:W3CDTF">2026-04-15T12:48:22Z</dcterms:created>
  <dcterms:modified xsi:type="dcterms:W3CDTF">2026-04-17T10:35:30Z</dcterms:modified>
</cp:coreProperties>
</file>