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6" y="-608018"/>
            <a:ext cx="6076703" cy="749855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39633" y="2594955"/>
            <a:ext cx="684120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54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15</cp:revision>
  <dcterms:created xsi:type="dcterms:W3CDTF">2026-04-15T12:48:22Z</dcterms:created>
  <dcterms:modified xsi:type="dcterms:W3CDTF">2026-04-17T08:29:55Z</dcterms:modified>
</cp:coreProperties>
</file>