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43902" cy="670690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40090" y="2972780"/>
            <a:ext cx="68412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8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48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11</cp:revision>
  <dcterms:created xsi:type="dcterms:W3CDTF">2026-04-15T12:48:22Z</dcterms:created>
  <dcterms:modified xsi:type="dcterms:W3CDTF">2026-04-17T08:23:58Z</dcterms:modified>
</cp:coreProperties>
</file>