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52" d="100"/>
          <a:sy n="52" d="100"/>
        </p:scale>
        <p:origin x="10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691673" cy="7509181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447870" y="2748845"/>
            <a:ext cx="6841207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Tg:hz668800</a:t>
            </a:r>
            <a:endParaRPr lang="zh-CN" altLang="en-US" sz="68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1360003" y="4027356"/>
            <a:ext cx="3500847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5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Tg:hz668800</a:t>
            </a:r>
            <a:endParaRPr lang="zh-CN" altLang="en-US" sz="4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45</TotalTime>
  <Words>2</Words>
  <Application>Microsoft Office PowerPoint</Application>
  <PresentationFormat>全屏显示(4:3)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10</cp:revision>
  <dcterms:created xsi:type="dcterms:W3CDTF">2026-04-15T12:48:22Z</dcterms:created>
  <dcterms:modified xsi:type="dcterms:W3CDTF">2026-04-17T08:21:22Z</dcterms:modified>
</cp:coreProperties>
</file>