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107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865359" cy="7318368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-261658" y="3112880"/>
            <a:ext cx="675163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5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65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309755" y="4380929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56</TotalTime>
  <Words>2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17</cp:revision>
  <dcterms:created xsi:type="dcterms:W3CDTF">2026-04-15T12:48:22Z</dcterms:created>
  <dcterms:modified xsi:type="dcterms:W3CDTF">2026-04-17T08:32:38Z</dcterms:modified>
</cp:coreProperties>
</file>