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57" y="0"/>
            <a:ext cx="5896947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634482" y="3747727"/>
            <a:ext cx="675163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58470" y="5123428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1464246" y="791342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146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50</cp:revision>
  <dcterms:created xsi:type="dcterms:W3CDTF">2026-04-15T12:48:22Z</dcterms:created>
  <dcterms:modified xsi:type="dcterms:W3CDTF">2026-04-17T10:07:46Z</dcterms:modified>
</cp:coreProperties>
</file>